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Effective Communication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Strong communication skills encompass the ability to convey ideas clearly, listen actively, and adapt communication styles to different audiences.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Problem Solving and Critical Thinking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Critical thinking skills enable individuals to analyze information, evaluate options, and make informed decisions.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Problem-solving skills are essential for addressing challenges and finding innovative solutions in a wide range of situations.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Emotional Intelligence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Emotional intelligence enhances empathy, interpersonal relationships, and the ability to work effectively in teams.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Adaptability and Resilience</a:t>
            </a:r>
          </a:p>
          <a:p>
            <a:pPr lvl="1"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These skills help individuals navigate unexpected setbacks, cope with stress, and embrace change as an opportunity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