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13716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000" b="1">
                <a:solidFill>
                  <a:srgbClr val="FFFFFF"/>
                </a:solidFill>
              </a:defRPr>
            </a:pPr>
            <a:r>
              <a:t>IMPORTANCE OF SKILLS BEYOND ACADEMICS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13716000" cy="6400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Aft>
                <a:spcPts val="1000"/>
              </a:spcAft>
              <a:defRPr b="1" sz="2800">
                <a:solidFill>
                  <a:srgbClr val="FFFFFF"/>
                </a:solidFill>
              </a:defRPr>
            </a:pPr>
            <a:r>
              <a:t>Effective Communication</a:t>
            </a:r>
          </a:p>
          <a:p>
            <a:pPr lvl="1">
              <a:spcBef>
                <a:spcPts val="500"/>
              </a:spcBef>
              <a:spcAft>
                <a:spcPts val="1500"/>
              </a:spcAft>
              <a:defRPr sz="2000" b="1">
                <a:solidFill>
                  <a:srgbClr val="FFFFFF"/>
                </a:solidFill>
              </a:defRPr>
            </a:pPr>
            <a:r>
              <a:t>Effective communication is key in collaborating with others and sharing ideas effectively.</a:t>
            </a:r>
          </a:p>
          <a:p>
            <a:pPr>
              <a:spcAft>
                <a:spcPts val="1000"/>
              </a:spcAft>
              <a:defRPr b="1" sz="2800">
                <a:solidFill>
                  <a:srgbClr val="FFFFFF"/>
                </a:solidFill>
              </a:defRPr>
            </a:pPr>
            <a:r>
              <a:t>Problem Solving and Critical Thinking</a:t>
            </a:r>
          </a:p>
          <a:p>
            <a:pPr lvl="1">
              <a:spcBef>
                <a:spcPts val="500"/>
              </a:spcBef>
              <a:spcAft>
                <a:spcPts val="1500"/>
              </a:spcAft>
              <a:defRPr sz="2000" b="1">
                <a:solidFill>
                  <a:srgbClr val="FFFFFF"/>
                </a:solidFill>
              </a:defRPr>
            </a:pPr>
            <a:r>
              <a:t>Critical thinking skills enable individuals to analyze information, evaluate options, and make informed decisions.</a:t>
            </a:r>
          </a:p>
          <a:p>
            <a:pPr lvl="1">
              <a:spcBef>
                <a:spcPts val="500"/>
              </a:spcBef>
              <a:spcAft>
                <a:spcPts val="1500"/>
              </a:spcAft>
              <a:defRPr sz="2000" b="1">
                <a:solidFill>
                  <a:srgbClr val="FFFFFF"/>
                </a:solidFill>
              </a:defRPr>
            </a:pPr>
            <a:r>
              <a:t>Problem-solving skills are essential for addressing challenges and finding innovative solutions in a wide range of situations.</a:t>
            </a:r>
          </a:p>
          <a:p>
            <a:pPr>
              <a:spcAft>
                <a:spcPts val="1000"/>
              </a:spcAft>
              <a:defRPr b="1" sz="2800">
                <a:solidFill>
                  <a:srgbClr val="FFFFFF"/>
                </a:solidFill>
              </a:defRPr>
            </a:pPr>
            <a:r>
              <a:t>Emotional Intelligence</a:t>
            </a:r>
          </a:p>
          <a:p>
            <a:pPr lvl="1">
              <a:spcBef>
                <a:spcPts val="500"/>
              </a:spcBef>
              <a:spcAft>
                <a:spcPts val="1500"/>
              </a:spcAft>
              <a:defRPr sz="2000" b="1">
                <a:solidFill>
                  <a:srgbClr val="FFFFFF"/>
                </a:solidFill>
              </a:defRPr>
            </a:pPr>
            <a:r>
              <a:t>Emotional intelligence enhances empathy, interpersonal relationships, and the ability to work effectively in teams.</a:t>
            </a:r>
          </a:p>
          <a:p>
            <a:pPr>
              <a:spcAft>
                <a:spcPts val="1000"/>
              </a:spcAft>
              <a:defRPr b="1" sz="2800">
                <a:solidFill>
                  <a:srgbClr val="FFFFFF"/>
                </a:solidFill>
              </a:defRPr>
            </a:pPr>
            <a:r>
              <a:t>Adaptability and Resilience</a:t>
            </a:r>
          </a:p>
          <a:p>
            <a:pPr lvl="1">
              <a:spcBef>
                <a:spcPts val="500"/>
              </a:spcBef>
              <a:spcAft>
                <a:spcPts val="1500"/>
              </a:spcAft>
              <a:defRPr sz="2000" b="1">
                <a:solidFill>
                  <a:srgbClr val="FFFFFF"/>
                </a:solidFill>
              </a:defRPr>
            </a:pPr>
            <a:r>
              <a:t>These skills help individuals navigate unexpected setbacks, cope with stress, and embrace change as an opportunity for growth.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