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IMPORTANCE OF SKILLS BEYOND ACADEMICS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DF00"/>
                </a:solidFill>
              </a:defRPr>
            </a:pPr>
            <a:r>
              <a:t>• Health and Wellness</a:t>
            </a:r>
          </a:p>
          <a:p>
            <a:pPr>
              <a:defRPr sz="2000">
                <a:solidFill>
                  <a:srgbClr val="D3D3D3"/>
                </a:solidFill>
              </a:defRPr>
            </a:pPr>
            <a:r>
              <a:t>  - Skills related to physical and mental health, such as stress management, nutrition, and self-care, contribute to overall well-being and a higher quality of life.</a:t>
            </a:r>
          </a:p>
          <a:p>
            <a:pPr>
              <a:defRPr sz="2400" b="1">
                <a:solidFill>
                  <a:srgbClr val="FFDF00"/>
                </a:solidFill>
              </a:defRPr>
            </a:pPr>
            <a:r>
              <a:t>• Digital Literacy</a:t>
            </a:r>
          </a:p>
          <a:p>
            <a:pPr>
              <a:defRPr sz="2000">
                <a:solidFill>
                  <a:srgbClr val="D3D3D3"/>
                </a:solidFill>
              </a:defRPr>
            </a:pPr>
            <a:r>
              <a:t>  - With the digitalization of many aspects of life, digital literacy skills are essential for navigating technology, staying safe online, and using digital tools for various purposes.</a:t>
            </a:r>
          </a:p>
          <a:p>
            <a:pPr>
              <a:defRPr sz="2400" b="1">
                <a:solidFill>
                  <a:srgbClr val="FFDF00"/>
                </a:solidFill>
              </a:defRPr>
            </a:pPr>
            <a:r>
              <a:t>• Networking and Relationship Building</a:t>
            </a:r>
          </a:p>
          <a:p>
            <a:pPr>
              <a:defRPr sz="2000">
                <a:solidFill>
                  <a:srgbClr val="D3D3D3"/>
                </a:solidFill>
              </a:defRPr>
            </a:pPr>
            <a:r>
              <a:t>  - Building a strong professional and social network is vital for career advancement and personal growth.</a:t>
            </a:r>
            <a:br/>
            <a:r>
              <a:t>Effective networking skills can open doors to opportunities and resources.</a:t>
            </a:r>
          </a:p>
          <a:p>
            <a:pPr>
              <a:defRPr sz="2400" b="1">
                <a:solidFill>
                  <a:srgbClr val="FFDF00"/>
                </a:solidFill>
              </a:defRPr>
            </a:pPr>
            <a:r>
              <a:t>• Conflict Resolution</a:t>
            </a:r>
          </a:p>
          <a:p>
            <a:pPr>
              <a:defRPr sz="2000">
                <a:solidFill>
                  <a:srgbClr val="D3D3D3"/>
                </a:solidFill>
              </a:defRPr>
            </a:pPr>
            <a:r>
              <a:t>  - Conflict is a natural part of life, and the ability to resolve conflicts constructively is valuable in both personal and professional relationships.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