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 b="1">
                <a:solidFill>
                  <a:srgbClr val="0000FF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00"/>
                </a:solidFill>
              </a:defRPr>
            </a:pPr>
            <a:r>
              <a:t>Goal: The primary goal of the academic world is to facilitate learning, knowledge acquisition, and intellectual development.</a:t>
            </a:r>
          </a:p>
          <a:p>
            <a:pPr>
              <a:defRPr sz="1400">
                <a:solidFill>
                  <a:srgbClr val="FFFF00"/>
                </a:solidFill>
              </a:defRPr>
            </a:pPr>
            <a:r>
              <a:t>Focus: The focus is on education, research, and the pursuit of new knowledge.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FF"/>
                </a:solidFill>
              </a:defRPr>
            </a:pPr>
            <a:r>
              <a:t>Environment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Setting: Academics typically take place in educational institutions such as schools, colleges, and universities.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Atmosphere: The atmosphere is often centered around learning, exploration, and academic freedom.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22860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 b="1">
                <a:solidFill>
                  <a:srgbClr val="0000FF"/>
                </a:solidFill>
              </a:defRPr>
            </a:pPr>
            <a:r>
              <a:t>Goal and Focus</a:t>
            </a:r>
          </a:p>
          <a:p>
            <a:pPr>
              <a:spcAft>
                <a:spcPts val="1000"/>
              </a:spcAft>
              <a:defRPr sz="1400">
                <a:solidFill>
                  <a:srgbClr val="FFFF00"/>
                </a:solidFill>
              </a:defRPr>
            </a:pPr>
            <a:r>
              <a:t>Goal: The professional world is primarily focused on applying knowledge and skills to achieve specific outcomes or goals.</a:t>
            </a:r>
          </a:p>
          <a:p>
            <a:pPr>
              <a:defRPr sz="1400">
                <a:solidFill>
                  <a:srgbClr val="FFFF00"/>
                </a:solidFill>
              </a:defRPr>
            </a:pPr>
            <a:r>
              <a:t>Focus: The focus is on productivity, problem-solving, and delivering results.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6576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FF"/>
                </a:solidFill>
              </a:defRPr>
            </a:pPr>
            <a:r>
              <a:t>Environment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Setting: Professionals work in various settings, including businesses, government agencies, nonprofits, and industries.</a:t>
            </a:r>
          </a:p>
          <a:p>
            <a:pPr>
              <a:spcAft>
                <a:spcPts val="1500"/>
              </a:spcAft>
              <a:defRPr sz="1400">
                <a:solidFill>
                  <a:srgbClr val="FFFFFF"/>
                </a:solidFill>
              </a:defRPr>
            </a:pPr>
            <a:r>
              <a:t>• Atmosphere: The atmosphere is goal-oriented, with an emphasis on productivity and meeting objectives.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