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4572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800" b="1">
                <a:solidFill>
                  <a:srgbClr val="0066CC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CC00"/>
                </a:solidFill>
              </a:defRPr>
            </a:pPr>
            <a:r>
              <a:t>Evaluation and Feedback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9260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Assessment:</a:t>
            </a:r>
            <a:br/>
            <a:r>
              <a:t>• Students are assessed through exams, assignments, and projects, with a focus on understanding and demonstrating knowledge.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1148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Feedback:</a:t>
            </a:r>
            <a:br/>
            <a:r>
              <a:t>• Feedback is provided by educators to help students improve their understanding and skills.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4864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CC00"/>
                </a:solidFill>
              </a:defRPr>
            </a:pPr>
            <a:r>
              <a:t>Timeframe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1264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Structured:</a:t>
            </a:r>
            <a:br/>
            <a:r>
              <a:t>• Academic schedules are typically structured into semesters or quarters, with predefined courses and timelines.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400" y="13716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800" b="1">
                <a:solidFill>
                  <a:srgbClr val="0066CC"/>
                </a:solidFill>
              </a:defRPr>
            </a:pPr>
            <a:r>
              <a:t>PROFESSIONAL WORLD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22860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CC00"/>
                </a:solidFill>
              </a:defRPr>
            </a:pPr>
            <a:r>
              <a:t>Evaluation and Feedback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72400" y="29260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Assessment:</a:t>
            </a:r>
            <a:br/>
            <a:r>
              <a:t>• Professionals are evaluated based on their performance, results, and contributions to their organizations or clients.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72400" y="41148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Feedback:</a:t>
            </a:r>
            <a:br/>
            <a:r>
              <a:t>• Feedback is often tied to specific work outcomes and is focused on improvement.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72400" y="54864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CC00"/>
                </a:solidFill>
              </a:defRPr>
            </a:pPr>
            <a:r>
              <a:t>Timeframe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72400" y="61264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Varied:</a:t>
            </a:r>
            <a:br/>
            <a:r>
              <a:t>• Professional work often follows project-based or ongoing timelines, with varying levels of structure and flexibility.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