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0066CC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• Students are assessed through exams, assignments, and projects, with a focus on understanding and demonstrating knowledge.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• Feedback is provided by educators to help students improve their understanding and skills.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Structured:</a:t>
            </a:r>
            <a:br/>
            <a:r>
              <a:t>• Academic schedules are typically structured into semesters or quarters, with predefined courses and timelines.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72400" y="1371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200" b="1">
                <a:solidFill>
                  <a:srgbClr val="0066CC"/>
                </a:solidFill>
              </a:defRPr>
            </a:pPr>
            <a:r>
              <a:t>PROFESSIONAL WORLD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72400" y="22860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Evaluation and Feedback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72400" y="29260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Assessment:</a:t>
            </a:r>
            <a:br/>
            <a:r>
              <a:t>• Professionals are evaluated based on their performance, results, and contributions to their organizations or clients.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41148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Feedback:</a:t>
            </a:r>
            <a:br/>
            <a:r>
              <a:t>• Feedback is often tied to specific work outcomes and is focused on improvement.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72400" y="5486400"/>
            <a:ext cx="6400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FFCC00"/>
                </a:solidFill>
              </a:defRPr>
            </a:pPr>
            <a:r>
              <a:t>Timeframe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72400" y="612648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0">
                <a:solidFill>
                  <a:srgbClr val="FFFFFF"/>
                </a:solidFill>
              </a:defRPr>
            </a:pPr>
            <a:r>
              <a:t>Varied:</a:t>
            </a:r>
            <a:br/>
            <a:r>
              <a:t>• Professional work often follows project-based or ongoing timelines, with varying levels of structure and flexibility.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