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57600" y="4572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</a:p>
          <a:p>
            <a:pPr>
              <a:defRPr sz="3200" b="1">
                <a:solidFill>
                  <a:srgbClr val="FFFFFF"/>
                </a:solidFill>
              </a:defRPr>
            </a:pPr>
            <a:r>
              <a:t>ACADEMIC WORLD AND PROFESSIONAL WORLD: DEMANDS AND CHARACTERISTICS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64008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3200" b="1">
                <a:solidFill>
                  <a:srgbClr val="0066CC"/>
                </a:solidFill>
              </a:defRPr>
            </a:pPr>
            <a:r>
              <a:t>ACADEMIC WORLD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2286000"/>
            <a:ext cx="64008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 b="1">
                <a:solidFill>
                  <a:srgbClr val="FFCC00"/>
                </a:solidFill>
              </a:defRPr>
            </a:pPr>
            <a:r>
              <a:t>Evaluation and Feedback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2926080"/>
            <a:ext cx="64008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 b="0">
                <a:solidFill>
                  <a:srgbClr val="FFFFFF"/>
                </a:solidFill>
              </a:defRPr>
            </a:pPr>
            <a:r>
              <a:t>Assessment:</a:t>
            </a:r>
            <a:br/>
            <a:r>
              <a:t>• Students are assessed through exams, assignments, and projects, with a focus on understanding and demonstrating knowledge.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4114800"/>
            <a:ext cx="64008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 b="0">
                <a:solidFill>
                  <a:srgbClr val="FFFFFF"/>
                </a:solidFill>
              </a:defRPr>
            </a:pPr>
            <a:r>
              <a:t>Feedback:</a:t>
            </a:r>
            <a:br/>
            <a:r>
              <a:t>• Feedback is provided by educators to help students improve their understanding and skills.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200" y="5486400"/>
            <a:ext cx="64008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 b="1">
                <a:solidFill>
                  <a:srgbClr val="FFCC00"/>
                </a:solidFill>
              </a:defRPr>
            </a:pPr>
            <a:r>
              <a:t>Timeframe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6126480"/>
            <a:ext cx="64008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 b="0">
                <a:solidFill>
                  <a:srgbClr val="FFFFFF"/>
                </a:solidFill>
              </a:defRPr>
            </a:pPr>
            <a:r>
              <a:t>Structured:</a:t>
            </a:r>
            <a:br/>
            <a:r>
              <a:t>• Academic schedules are typically structured into semesters or quarters, with predefined courses and timelines.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772400" y="1371600"/>
            <a:ext cx="64008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3200" b="1">
                <a:solidFill>
                  <a:srgbClr val="00CC00"/>
                </a:solidFill>
              </a:defRPr>
            </a:pPr>
            <a:r>
              <a:t>PROFESSIONAL WORLD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772400" y="2286000"/>
            <a:ext cx="64008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 b="1">
                <a:solidFill>
                  <a:srgbClr val="FFCC00"/>
                </a:solidFill>
              </a:defRPr>
            </a:pPr>
            <a:r>
              <a:t>Evaluation and Feedback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772400" y="2926080"/>
            <a:ext cx="64008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 b="0">
                <a:solidFill>
                  <a:srgbClr val="FFFFFF"/>
                </a:solidFill>
              </a:defRPr>
            </a:pPr>
            <a:r>
              <a:t>Assessment:</a:t>
            </a:r>
            <a:br/>
            <a:r>
              <a:t>• Professionals are evaluated based on their performance, results, and contributions to their organizations or clients.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772400" y="4114800"/>
            <a:ext cx="64008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 b="0">
                <a:solidFill>
                  <a:srgbClr val="FFFFFF"/>
                </a:solidFill>
              </a:defRPr>
            </a:pPr>
            <a:r>
              <a:t>Feedback:</a:t>
            </a:r>
            <a:br/>
            <a:r>
              <a:t>• Feedback is often tied to specific work outcomes and is focused on improvement.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772400" y="5486400"/>
            <a:ext cx="64008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 b="1">
                <a:solidFill>
                  <a:srgbClr val="FFCC00"/>
                </a:solidFill>
              </a:defRPr>
            </a:pPr>
            <a:r>
              <a:t>Timeframe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772400" y="6126480"/>
            <a:ext cx="64008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 b="0">
                <a:solidFill>
                  <a:srgbClr val="FFFFFF"/>
                </a:solidFill>
              </a:defRPr>
            </a:pPr>
            <a:r>
              <a:t>Varied:</a:t>
            </a:r>
            <a:br/>
            <a:r>
              <a:t>• Professional work often follows project-based or ongoing timelines, with varying levels of structure and flexibility.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