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0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Assessment</a:t>
            </a:r>
            <a:br/>
            <a:r>
              <a:t>•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Feedback</a:t>
            </a:r>
            <a:br/>
            <a:r>
              <a:t>•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Structured</a:t>
            </a:r>
            <a:br/>
            <a:r>
              <a:t>•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1">
                <a:solidFill>
                  <a:srgbClr val="0066C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Assessment</a:t>
            </a:r>
            <a:br/>
            <a:r>
              <a:t>•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Feedback</a:t>
            </a:r>
            <a:br/>
            <a:r>
              <a:t>•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Varied</a:t>
            </a:r>
            <a:br/>
            <a:r>
              <a:t>•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