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800" b="0">
                <a:solidFill>
                  <a:srgbClr val="0066CC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Assessment</a:t>
            </a:r>
            <a:br/>
            <a:r>
              <a:t>• Students are assessed through exams, assignments, and projects, with a focus on understanding and demonstrating knowledge.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Feedback</a:t>
            </a:r>
            <a:br/>
            <a:r>
              <a:t>• Feedback is provided by educators to help students improve their understanding and skills.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Structured</a:t>
            </a:r>
            <a:br/>
            <a:r>
              <a:t>• Academic schedules are typically structured into semesters or quarters, with predefined courses and timelines.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800" b="1">
                <a:solidFill>
                  <a:srgbClr val="0066CC"/>
                </a:solidFill>
              </a:defRPr>
            </a:pPr>
            <a:r>
              <a:t>PROFESSIONAL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Assessment</a:t>
            </a:r>
            <a:br/>
            <a:r>
              <a:t>• Professionals are evaluated based on their performance, results, and contributions to their organizations or clients.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Feedback</a:t>
            </a:r>
            <a:br/>
            <a:r>
              <a:t>• Feedback is often tied to specific work outcomes and is focused on improvement.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Varied</a:t>
            </a:r>
            <a:br/>
            <a:r>
              <a:t>• Professional work often follows project-based or ongoing timelines, with varying levels of structure and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