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spcAft>
                <a:spcPts val="1200"/>
              </a:spcAft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64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spcAft>
                <a:spcPts val="1200"/>
              </a:spcAft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