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ACADEMIC WORLD AND PROFESSIONAL WORLD: DEMANDS AND CHARACTERISTICS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00FF"/>
                </a:solidFill>
              </a:defRPr>
            </a:pPr>
            <a:r>
              <a:t>ACADEMIC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Instructors</a:t>
            </a:r>
          </a:p>
          <a:p>
            <a:pPr lvl="1">
              <a:spcBef>
                <a:spcPts val="0"/>
              </a:spcBef>
              <a:defRPr sz="1400"/>
            </a:pPr>
            <a:r>
              <a:t>• Professors and teachers are the primary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Peer Interaction</a:t>
            </a:r>
          </a:p>
          <a:p>
            <a:pPr>
              <a:spcBef>
                <a:spcPts val="0"/>
              </a:spcBef>
              <a:defRPr sz="1400"/>
            </a:pPr>
            <a:r>
              <a:t>• Students interact mainly with their peers in a relatively closed academic community.</a:t>
            </a:r>
          </a:p>
          <a:p>
            <a:pPr>
              <a:spcAft>
                <a:spcPts val="1200"/>
              </a:spcAft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Theoretical</a:t>
            </a:r>
          </a:p>
          <a:p>
            <a:pPr lvl="1">
              <a:spcBef>
                <a:spcPts val="0"/>
              </a:spcBef>
              <a:defRPr sz="1400"/>
            </a:pPr>
            <a:r>
              <a:t>• The academic world emphasizes theoretical knowledge and academic theories.</a:t>
            </a:r>
          </a:p>
          <a:p>
            <a:pPr>
              <a:defRPr sz="1600"/>
            </a:pPr>
            <a:r>
              <a:t>Emphasis on Research</a:t>
            </a:r>
          </a:p>
          <a:p>
            <a:pPr lvl="1">
              <a:spcBef>
                <a:spcPts val="0"/>
              </a:spcBef>
              <a:defRPr sz="1400"/>
            </a:pPr>
            <a:r>
              <a:t>• Research is a fundamental aspect, particularly at the university level.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13716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00FF00"/>
                </a:solidFill>
              </a:defRPr>
            </a:pPr>
            <a:r>
              <a:t>PROFESSIONAL WORLD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011680"/>
            <a:ext cx="6400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1800" b="1"/>
            </a:pPr>
            <a:r>
              <a:t>Hierarchy</a:t>
            </a:r>
          </a:p>
          <a:p>
            <a:pPr>
              <a:defRPr sz="1600"/>
            </a:pPr>
            <a:r>
              <a:t>Supervisors and Managers</a:t>
            </a:r>
          </a:p>
          <a:p>
            <a:pPr lvl="1">
              <a:spcBef>
                <a:spcPts val="0"/>
              </a:spcBef>
              <a:defRPr sz="1400"/>
            </a:pPr>
            <a:r>
              <a:t>• In the professional world, supervisors, managers, and clients are the authority figures.</a:t>
            </a:r>
          </a:p>
          <a:p>
            <a:pPr>
              <a:spcAft>
                <a:spcPts val="1200"/>
              </a:spcAft>
              <a:defRPr sz="1800" b="1"/>
            </a:pPr>
            <a:r>
              <a:t>Collaboration</a:t>
            </a:r>
          </a:p>
          <a:p>
            <a:pPr>
              <a:spcBef>
                <a:spcPts val="0"/>
              </a:spcBef>
              <a:defRPr sz="1400"/>
            </a:pPr>
            <a:r>
              <a:t>• Collaboration with colleagues, clients, and stakeholders is common.</a:t>
            </a:r>
          </a:p>
          <a:p>
            <a:pPr>
              <a:spcAft>
                <a:spcPts val="1200"/>
              </a:spcAft>
              <a:defRPr sz="1800" b="1"/>
            </a:pPr>
            <a:r>
              <a:t>Learning Approach</a:t>
            </a:r>
          </a:p>
          <a:p>
            <a:pPr>
              <a:defRPr sz="1600"/>
            </a:pPr>
            <a:r>
              <a:t>Practical</a:t>
            </a:r>
          </a:p>
          <a:p>
            <a:pPr lvl="1">
              <a:spcBef>
                <a:spcPts val="0"/>
              </a:spcBef>
              <a:defRPr sz="1400"/>
            </a:pPr>
            <a:r>
              <a:t>• Professionals apply theoretical knowledge acquired in academia to real-world problems and situations.</a:t>
            </a:r>
          </a:p>
          <a:p>
            <a:pPr>
              <a:defRPr sz="1600"/>
            </a:pPr>
            <a:r>
              <a:t>Continuous Learning</a:t>
            </a:r>
          </a:p>
          <a:p>
            <a:pPr lvl="1">
              <a:spcBef>
                <a:spcPts val="0"/>
              </a:spcBef>
              <a:defRPr sz="1400"/>
            </a:pPr>
            <a:r>
              <a:t>• Lifelong learning and professional development are essential to stay competitive.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