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spcAft>
                <a:spcPts val="1200"/>
              </a:spcAft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FF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spcAft>
                <a:spcPts val="1200"/>
              </a:spcAft>
              <a:defRPr sz="1800" b="1">
                <a:solidFill>
                  <a:srgbClr val="FFFF00"/>
                </a:solidFill>
              </a:defRPr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