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ADD8E6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  <a:p/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