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ACADEMIC  WORLD  AND  PROFESSIONAL 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00"/>
                </a:solidFill>
              </a:defRPr>
            </a:pPr>
            <a:r>
              <a:t>DEMANDS AND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In summary,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Academic world focuses on education, intellectual development, and theoretical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primarily aimed at understanding and demonstrating knowledge.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The professional world, on the other hand, emphasizes the application of knowledge and skills to achieve specific goals.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Assessment based on job performance and outcomes.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While both worlds contribute to an individual's overall development, they have distinct demands and expectations.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Transitioning from the academic to the professional world often requires adapting to a different set of priorities and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