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'Top grades' for students typically refer to the 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Different educational levels may have specific criteria.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Associated with academic excellence.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