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0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800" b="1">
                <a:solidFill>
                  <a:srgbClr val="FFFFFF"/>
                </a:solidFill>
              </a:defRPr>
            </a:pPr>
            <a:r>
              <a:t>WHAT ARE 'TOP GRADES'?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400"/>
              </a:spcAft>
              <a:defRPr sz="2400">
                <a:solidFill>
                  <a:srgbClr val="FFFFFF"/>
                </a:solidFill>
              </a:defRPr>
            </a:pPr>
            <a:r>
              <a:t>Highest possible grades or marks that a student can achieve in a particular educational system or institution.</a:t>
            </a:r>
          </a:p>
          <a:p>
            <a:pPr>
              <a:spcAft>
                <a:spcPts val="1400"/>
              </a:spcAft>
              <a:defRPr sz="2400">
                <a:solidFill>
                  <a:srgbClr val="FFFFFF"/>
                </a:solidFill>
              </a:defRPr>
            </a:pPr>
            <a:r>
              <a:t>The specific grading system and what constitutes top grades can vary from one country, educational level, or institution to another.</a:t>
            </a:r>
          </a:p>
          <a:p>
            <a:pPr>
              <a:spcAft>
                <a:spcPts val="1400"/>
              </a:spcAft>
              <a:defRPr sz="2400">
                <a:solidFill>
                  <a:srgbClr val="FFFFFF"/>
                </a:solidFill>
              </a:defRPr>
            </a:pPr>
            <a:r>
              <a:t>However, in many cases, top grades are associated with excellence in academic performance and are often represented by letters (e.g., A+, A, A-, etc.) or numerical scores (e.g., 90-100%).</a:t>
            </a:r>
          </a:p>
          <a:p>
            <a:pPr lvl="1"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Can vary from country to country, leading to different interpretations.</a:t>
            </a:r>
          </a:p>
          <a:p>
            <a:pPr lvl="1"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Different educational levels may have specific criteria that define top grades.</a:t>
            </a:r>
          </a:p>
          <a:p>
            <a:pPr lvl="1"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Generally associated with academic excellence and achievement.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