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Top grades for students typically refer to the highest possible grades or marks that a student can achieve in a particular educational system or institution.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The specific grading system and what constitutes top grades can vary from one country, educational level, or institution to another.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However, in many cases, top grades are associated with excellence in academic performance and are often represented by letters (e.g., A+, A, A-, etc.) or numerical scores (e.g., 90-100%).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Top grades can vary from country to country.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Generally associated with academic excellence and achievement.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Top grades are often linked to scholarships and academic honors.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Students achieving top grades may have access to better educational opportunities.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Consistency in achieving top grades is critical for overall academic success.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