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1">
                <a:solidFill>
                  <a:srgbClr val="FFFF00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1148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