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t>KEY REASONS WHY ACADEMIC SUCCESS IS IMPORTANT IN SOCIETY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57200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8404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Innovation and Technological Advancement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0"/>
            <a:ext cx="4572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</a:defRPr>
            </a:pPr>
            <a:r>
              <a:t>Academic success fuels innovation, driving progress in various fields, including healthcare, communication, and transportation.</a:t>
            </a:r>
          </a:p>
        </p:txBody>
      </p:sp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836128731600"/>
            <a:ext cx="45720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29200" y="8361312004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Social Mobility and Equality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836131932000"/>
            <a:ext cx="4572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</a:defRPr>
            </a:pPr>
            <a:r>
              <a:t>Education can promote social mobility and reduce disparities by providing opportunities for academic success.</a:t>
            </a:r>
          </a:p>
        </p:txBody>
      </p:sp>
      <p:pic>
        <p:nvPicPr>
          <p:cNvPr id="10" name="Picture 9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672256091600"/>
            <a:ext cx="4572000" cy="2743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601200" y="16722585604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Civic Engagement and Informed Citizenship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01200" y="1672259292000"/>
            <a:ext cx="4572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</a:defRPr>
            </a:pPr>
            <a:r>
              <a:t>Education promotes critical thinking, enabling individuals to engage in democracy, contribute to community development, and solve social issues.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