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3612873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83613120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83613193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67225609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167225856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167225929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