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0000"/>
                </a:solidFill>
              </a:defRPr>
            </a:pPr>
            <a:r>
              <a:t>KEY REASONS WHY ACADEMIC SUCCESS IS IMPORTANT IN SOCIETY</a:t>
            </a:r>
          </a:p>
        </p:txBody>
      </p:sp>
      <p:pic>
        <p:nvPicPr>
          <p:cNvPr id="4" name="Picture 3" descr="enhanc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Innovation and Technological Advancement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Academic success fuels innovation, driving progress in various fields, including healthcare, communication, and transportation.</a:t>
            </a:r>
          </a:p>
        </p:txBody>
      </p:sp>
      <p:pic>
        <p:nvPicPr>
          <p:cNvPr id="7" name="Picture 6" descr="enhanced_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836128731600"/>
            <a:ext cx="4572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83613120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Social Mobility and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83613193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Education can promote social mobility and reduce disparities by providing opportunities for academic success.</a:t>
            </a:r>
          </a:p>
        </p:txBody>
      </p:sp>
      <p:pic>
        <p:nvPicPr>
          <p:cNvPr id="10" name="Picture 9" descr="enhanced_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672256091600"/>
            <a:ext cx="45720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01200" y="167225856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Civic Engagement and Informed Citizenship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1200" y="167225929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Education promotes critical thinking, enabling individuals to engage in democracy, contribute to community development, and solve social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