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14630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000000"/>
                </a:solidFill>
              </a:defRPr>
            </a:pPr>
            <a:r>
              <a:t>KEY REASONS WHY ACADEMIC SUCCESS IS IMPORTANT IN SOCIETY</a:t>
            </a:r>
          </a:p>
        </p:txBody>
      </p:sp>
      <p:pic>
        <p:nvPicPr>
          <p:cNvPr id="4" name="Picture 3" descr="enhanced_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371600"/>
            <a:ext cx="4572000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14800" y="13716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FF"/>
                </a:solidFill>
              </a:defRPr>
            </a:pPr>
            <a:r>
              <a:t>Innovation and Technological Advancement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2286000"/>
            <a:ext cx="45720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00"/>
                </a:solidFill>
              </a:defRPr>
            </a:pPr>
            <a:r>
              <a:t>Academic success fuels innovation, driving progress in various fields, including healthcare, communication, and transportation.</a:t>
            </a:r>
          </a:p>
        </p:txBody>
      </p:sp>
      <p:pic>
        <p:nvPicPr>
          <p:cNvPr id="7" name="Picture 6" descr="enhanced_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4180638171600"/>
            <a:ext cx="45720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14800" y="41806381716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FF"/>
                </a:solidFill>
              </a:defRPr>
            </a:pPr>
            <a:r>
              <a:t>Social Mobility and Equality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4800" y="4180639086000"/>
            <a:ext cx="45720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00"/>
                </a:solidFill>
              </a:defRPr>
            </a:pPr>
            <a:r>
              <a:t>Education can promote social mobility and reduce disparities by providing opportunities for academic success.</a:t>
            </a:r>
          </a:p>
        </p:txBody>
      </p:sp>
      <p:pic>
        <p:nvPicPr>
          <p:cNvPr id="10" name="Picture 9" descr="enhanced_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8361274971600"/>
            <a:ext cx="4572000" cy="2743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14800" y="83612749716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FF"/>
                </a:solidFill>
              </a:defRPr>
            </a:pPr>
            <a:r>
              <a:t>Civic Engagement and Informed Citizenship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14800" y="8361275886000"/>
            <a:ext cx="45720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00"/>
                </a:solidFill>
              </a:defRPr>
            </a:pPr>
            <a:r>
              <a:t>Education promotes critical thinking, enabling individuals to engage in democracy, contribute to community development, and solve social issues.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