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0000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enhanc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83612873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334451081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344511726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enhanced_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501676553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752514761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7525148526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enhanced_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19740233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1170578441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11705785326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