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C0C0C0"/>
            </a:gs>
            <a:gs pos="100000">
              <a:srgbClr val="F0F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00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00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00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00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000000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