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1087100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473142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758631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10393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SUCCESSFUL INDIVIDUALS WITH TOP ACADEMIC RECORDS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ELON MUSK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SpaceX and Tesla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Science in Physics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Arts in Economics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31" y="1828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5486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WARREN BUFFETT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Business magnate, investor, and philanthropist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Nebraska-Lincoln (BS)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Columbia University</a:t>
            </a:r>
          </a:p>
        </p:txBody>
      </p:sp>
      <p:pic>
        <p:nvPicPr>
          <p:cNvPr id="10" name="Picture 9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828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SUNDAR PICHAI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Alphabet and Google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IIT Kharagpur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Stanford University (MS)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 (MBA)</a:t>
            </a:r>
          </a:p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100" y="1828800"/>
            <a:ext cx="274320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CONDOLEEZZA RICE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Former U.S. Secretary of State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Denver (BA, PhD)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Notre Dame (MA)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