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11087100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7473142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3758631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10393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SUCCESSFUL INDIVIDUALS WITH TOP ACADEMIC RECORDS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3" y="18288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FF"/>
                </a:solidFill>
              </a:defRPr>
            </a:pPr>
            <a:r>
              <a:t>ELON MUSK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CEO of SpaceX and Tesla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Bachelor of Science in Physics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Bachelor of Arts in Economics</a:t>
            </a:r>
          </a:p>
        </p:txBody>
      </p:sp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631" y="1828800"/>
            <a:ext cx="27432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4800" y="5486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FF"/>
                </a:solidFill>
              </a:defRPr>
            </a:pPr>
            <a:r>
              <a:t>WARREN BUFFETT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Business magnate, investor, and philanthropist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Nebraska-Lincoln (BS)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Columbia University</a:t>
            </a:r>
          </a:p>
        </p:txBody>
      </p:sp>
      <p:pic>
        <p:nvPicPr>
          <p:cNvPr id="10" name="Picture 9" descr="image_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142" y="1828800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724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FF"/>
                </a:solidFill>
              </a:defRPr>
            </a:pPr>
            <a:r>
              <a:t>SUNDAR PICHAI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CEO of Alphabet and Google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IIT Kharagpur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Stanford University (MS)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 (MBA)</a:t>
            </a:r>
          </a:p>
        </p:txBody>
      </p:sp>
      <p:pic>
        <p:nvPicPr>
          <p:cNvPr id="13" name="Picture 12" descr="image_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7100" y="1828800"/>
            <a:ext cx="2743200" cy="2743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300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FF"/>
                </a:solidFill>
              </a:defRPr>
            </a:pPr>
            <a:r>
              <a:t>CONDOLEEZZA RICE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Former U.S. Secretary of State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Denver (BA, PhD)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Notre Dame (MA)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