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" name="Oval 13"/>
          <p:cNvSpPr/>
          <p:nvPr/>
        </p:nvSpPr>
        <p:spPr>
          <a:xfrm>
            <a:off x="11087100" y="1828800"/>
            <a:ext cx="2743200" cy="2743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Oval 10"/>
          <p:cNvSpPr/>
          <p:nvPr/>
        </p:nvSpPr>
        <p:spPr>
          <a:xfrm>
            <a:off x="7473142" y="1828800"/>
            <a:ext cx="2743200" cy="2743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3758631" y="1828800"/>
            <a:ext cx="2743200" cy="2743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210393" y="1828800"/>
            <a:ext cx="2743200" cy="2743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8288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SUCCESSFUL INDIVIDUALS WITH TOP ACADEMIC RECORDS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93" y="1828800"/>
            <a:ext cx="27432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45720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800">
                <a:solidFill>
                  <a:srgbClr val="FFD700"/>
                </a:solidFill>
              </a:defRPr>
            </a:pPr>
            <a:r>
              <a:t>ELON MUSK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CEO of SpaceX and Tesla</a:t>
            </a:r>
          </a:p>
          <a:p>
            <a:pPr>
              <a:defRPr sz="1400" b="1">
                <a:solidFill>
                  <a:srgbClr val="FFFFFF"/>
                </a:solidFill>
              </a:defRPr>
            </a:pPr>
            <a:r>
              <a:t>Education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University of Pennsylvania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Bachelor of Science in Physics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Bachelor of Arts in Economics</a:t>
            </a:r>
          </a:p>
        </p:txBody>
      </p:sp>
      <p:pic>
        <p:nvPicPr>
          <p:cNvPr id="7" name="Picture 6" descr="image_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631" y="1828800"/>
            <a:ext cx="2743200" cy="2743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14800" y="54864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800">
                <a:solidFill>
                  <a:srgbClr val="FFD700"/>
                </a:solidFill>
              </a:defRPr>
            </a:pPr>
            <a:r>
              <a:t>WARREN BUFFETT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Business magnate, investor, and philanthropist</a:t>
            </a:r>
          </a:p>
          <a:p>
            <a:pPr>
              <a:defRPr sz="1400" b="1">
                <a:solidFill>
                  <a:srgbClr val="FFFFFF"/>
                </a:solidFill>
              </a:defRPr>
            </a:pPr>
            <a:r>
              <a:t>Education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University of Pennsylvania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University of Nebraska-Lincoln (BS)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Columbia University</a:t>
            </a:r>
          </a:p>
        </p:txBody>
      </p:sp>
      <p:pic>
        <p:nvPicPr>
          <p:cNvPr id="10" name="Picture 9" descr="image_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142" y="1828800"/>
            <a:ext cx="2743200" cy="2743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72400" y="45720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800">
                <a:solidFill>
                  <a:srgbClr val="FFD700"/>
                </a:solidFill>
              </a:defRPr>
            </a:pPr>
            <a:r>
              <a:t>SUNDAR PICHAI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CEO of Alphabet and Google</a:t>
            </a:r>
          </a:p>
          <a:p>
            <a:pPr>
              <a:defRPr sz="1400" b="1">
                <a:solidFill>
                  <a:srgbClr val="FFFFFF"/>
                </a:solidFill>
              </a:defRPr>
            </a:pPr>
            <a:r>
              <a:t>Education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IIT Kharagpur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Stanford University (MS)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University of Pennsylvania (MBA)</a:t>
            </a:r>
          </a:p>
        </p:txBody>
      </p:sp>
      <p:pic>
        <p:nvPicPr>
          <p:cNvPr id="13" name="Picture 12" descr="image_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7100" y="1828800"/>
            <a:ext cx="2743200" cy="27432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430000" y="45720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800">
                <a:solidFill>
                  <a:srgbClr val="FFD700"/>
                </a:solidFill>
              </a:defRPr>
            </a:pPr>
            <a:r>
              <a:t>CONDOLEEZZA RICE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Former U.S. Secretary of State</a:t>
            </a:r>
          </a:p>
          <a:p>
            <a:pPr>
              <a:defRPr sz="1400" b="1">
                <a:solidFill>
                  <a:srgbClr val="FFFFFF"/>
                </a:solidFill>
              </a:defRPr>
            </a:pPr>
            <a:r>
              <a:t>Education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University of Denver (BA, PhD)</a:t>
            </a:r>
          </a:p>
          <a:p>
            <a:pPr lvl="1">
              <a:defRPr sz="1200">
                <a:solidFill>
                  <a:srgbClr val="FFFFFF"/>
                </a:solidFill>
              </a:defRPr>
            </a:pPr>
            <a:r>
              <a:t>University of Notre Dame (MA)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