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400">
                <a:solidFill>
                  <a:srgbClr val="D3D3D3"/>
                </a:solidFill>
              </a:defRPr>
            </a:pPr>
            <a:r>
              <a:t>TOP GRADES ARE NOT THE SOLE DETERMINANT OF SUCCESS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3600">
                <a:solidFill>
                  <a:srgbClr val="FFFF00"/>
                </a:solidFill>
              </a:defRPr>
            </a:pPr>
            <a:r>
              <a:t>Success 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is multifaceted and depends on a variety of factors, including</a:t>
            </a:r>
          </a:p>
          <a:p>
            <a:pPr algn="ctr">
              <a:defRPr b="1" sz="3600">
                <a:solidFill>
                  <a:srgbClr val="ADD8E6"/>
                </a:solidFill>
              </a:defRPr>
            </a:pPr>
            <a:r>
              <a:t>Skills, </a:t>
            </a:r>
          </a:p>
          <a:p>
            <a:pPr algn="ctr">
              <a:defRPr b="1" sz="3600">
                <a:solidFill>
                  <a:srgbClr val="00FF00"/>
                </a:solidFill>
              </a:defRPr>
            </a:pPr>
            <a:r>
              <a:t>Experiences, </a:t>
            </a:r>
          </a:p>
          <a:p>
            <a:pPr algn="ctr">
              <a:defRPr b="1" sz="3600">
                <a:solidFill>
                  <a:srgbClr val="FF0000"/>
                </a:solidFill>
              </a:defRPr>
            </a:pPr>
            <a:r>
              <a:t>and Personal Attributes.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