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8288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000">
                <a:solidFill>
                  <a:srgbClr val="FFFF00"/>
                </a:solidFill>
              </a:defRPr>
            </a:pPr>
            <a:r>
              <a:t>Components of visual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00"/>
                </a:solidFill>
              </a:defRPr>
            </a:pPr>
            <a:r>
              <a:t>Components of craftsmanship are the essential units of any visual plan that structure the plan's design and pass on its visual messages.</a:t>
            </a:r>
          </a:p>
          <a:p>
            <a:pPr>
              <a:defRPr sz="2000">
                <a:solidFill>
                  <a:srgbClr val="FFFF00"/>
                </a:solidFill>
              </a:defRPr>
            </a:pPr>
            <a:r>
              <a:t>The components of visual computerization are line, shape, size, color, Typography, Space and Texture.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