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>
                <a:solidFill>
                  <a:srgbClr val="FFFFFF"/>
                </a:solidFill>
              </a:defRPr>
            </a:pPr>
            <a:r>
              <a:t>Components of visual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097280"/>
            <a:ext cx="12801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Components of craftsmanship are the essential units of any visual plan that structure the plan's design and pass on its visual messages.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The components of visual computerization are line, shape, size, color, Typography, Space and Texture.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