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enhanc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>
                <a:solidFill>
                  <a:srgbClr val="FFFFFF"/>
                </a:solidFill>
                <a:latin typeface="Arial"/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097280"/>
            <a:ext cx="12801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