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09728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Corporate plan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Corporate plan has to do with the visual personality of an organization.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3716000" cy="109728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Marketing and advertising design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Probably one of the most commonly known kinds of graphic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06240"/>
            <a:ext cx="13716000" cy="109728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Website composition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While website composition isn't really a kind of visual communication, visual communication is one component of website composition.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For more professional assistance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Go through the site graphic design company in Dubai, seo company Dubai.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