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6858000" cy="1828800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/>
          <a:p>
            <a:pPr>
              <a:defRPr sz="6000" b="1">
                <a:solidFill>
                  <a:srgbClr val="ADD8E6"/>
                </a:solidFill>
              </a:defRPr>
            </a:pPr>
            <a:r>
              <a:t>principles of graphic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6400800" cy="6400800"/>
          </a:xfrm>
          <a:prstGeom prst="rect">
            <a:avLst/>
          </a:prstGeom>
          <a:solidFill>
            <a:srgbClr val="ADD8E6"/>
          </a:solidFill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The principles of graphic design related to the areas are: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6400800" cy="914400"/>
          </a:xfrm>
          <a:prstGeom prst="rect">
            <a:avLst/>
          </a:prstGeom>
          <a:solidFill>
            <a:srgbClr val="ADD8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Arrangement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solidFill>
            <a:srgbClr val="98FB98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Proximity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4023360"/>
            <a:ext cx="6400800" cy="914400"/>
          </a:xfrm>
          <a:prstGeom prst="rect">
            <a:avLst/>
          </a:prstGeom>
          <a:solidFill>
            <a:srgbClr val="87CEEB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Repetition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120640"/>
            <a:ext cx="6400800" cy="914400"/>
          </a:xfrm>
          <a:prstGeom prst="rect">
            <a:avLst/>
          </a:prstGeom>
          <a:solidFill>
            <a:srgbClr val="90EE90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Contrast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6217920"/>
            <a:ext cx="6400800" cy="914400"/>
          </a:xfrm>
          <a:prstGeom prst="rect">
            <a:avLst/>
          </a:prstGeom>
          <a:solidFill>
            <a:srgbClr val="B0E0E6"/>
          </a:solidFill>
        </p:spPr>
        <p:txBody>
          <a:bodyPr wrap="none">
            <a:spAutoFit/>
          </a:bodyPr>
          <a:lstStyle/>
          <a:p/>
          <a:p>
            <a:pPr>
              <a:defRPr sz="2200" b="1"/>
            </a:pPr>
            <a:r>
              <a:t>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