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463040"/>
            <a:ext cx="5486400" cy="3657600"/>
          </a:xfrm>
          <a:prstGeom prst="rect">
            <a:avLst/>
          </a:prstGeom>
          <a:solidFill>
            <a:srgbClr val="FFFFFF"/>
          </a:solidFill>
        </p:spPr>
        <p:txBody>
          <a:bodyPr wrap="none">
            <a:spAutoFit/>
          </a:bodyPr>
          <a:lstStyle/>
          <a:p/>
          <a:p>
            <a:pPr>
              <a:defRPr sz="1600">
                <a:solidFill>
                  <a:srgbClr val="000000"/>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1600">
                <a:solidFill>
                  <a:srgbClr val="000000"/>
                </a:solidFill>
              </a:defRPr>
            </a:pPr>
            <a:r>
              <a:t>Contact us for more details;</a:t>
            </a:r>
          </a:p>
          <a:p>
            <a:pPr>
              <a:defRPr sz="1600">
                <a:solidFill>
                  <a:srgbClr val="000000"/>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