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0" y="1463040"/>
            <a:ext cx="7772400" cy="4371975"/>
          </a:xfrm>
          <a:prstGeom prst="rect">
            <a:avLst/>
          </a:prstGeom>
        </p:spPr>
      </p:pic>
      <p:sp>
        <p:nvSpPr>
          <p:cNvPr id="5" name="TextBox 4"/>
          <p:cNvSpPr txBox="1"/>
          <p:nvPr/>
        </p:nvSpPr>
        <p:spPr>
          <a:xfrm>
            <a:off x="7863840" y="1463040"/>
            <a:ext cx="5486400" cy="4572000"/>
          </a:xfrm>
          <a:prstGeom prst="rect">
            <a:avLst/>
          </a:prstGeom>
          <a:solidFill>
            <a:srgbClr val="FFFFFF"/>
          </a:solid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