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0" y="1463040"/>
            <a:ext cx="7772400" cy="4371975"/>
          </a:xfrm>
          <a:prstGeom prst="rect">
            <a:avLst/>
          </a:prstGeom>
        </p:spPr>
      </p:pic>
      <p:sp>
        <p:nvSpPr>
          <p:cNvPr id="5" name="TextBox 4"/>
          <p:cNvSpPr txBox="1"/>
          <p:nvPr/>
        </p:nvSpPr>
        <p:spPr>
          <a:xfrm>
            <a:off x="8229600" y="4572000"/>
            <a:ext cx="5486400" cy="4572000"/>
          </a:xfrm>
          <a:prstGeom prst="rect">
            <a:avLst/>
          </a:prstGeom>
          <a:noFill/>
        </p:spPr>
        <p:txBody>
          <a:bodyPr wrap="none">
            <a:spAutoFit/>
          </a:bodyPr>
          <a:lstStyle/>
          <a:p/>
          <a:p>
            <a:pPr>
              <a:defRPr sz="1600">
                <a:solidFill>
                  <a:srgbClr val="000000"/>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1600">
                <a:solidFill>
                  <a:srgbClr val="000000"/>
                </a:solidFill>
              </a:defRPr>
            </a:pPr>
            <a:r>
              <a:t>Contact us for more details;</a:t>
            </a:r>
          </a:p>
          <a:p>
            <a:pPr>
              <a:defRPr sz="1600">
                <a:solidFill>
                  <a:srgbClr val="000000"/>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