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371600" y="457200"/>
            <a:ext cx="11887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4400">
                <a:solidFill>
                  <a:srgbClr val="000000"/>
                </a:solidFill>
              </a:defRPr>
            </a:pPr>
            <a:r>
              <a:t>Content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" cy="8229600"/>
          </a:xfrm>
          <a:prstGeom prst="rect">
            <a:avLst/>
          </a:prstGeom>
          <a:solidFill>
            <a:srgbClr val="FF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" cy="8229600"/>
          </a:xfrm>
          <a:prstGeom prst="rect">
            <a:avLst/>
          </a:prstGeom>
          <a:solidFill>
            <a:srgbClr val="FF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286000" y="1371600"/>
            <a:ext cx="118872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Brief highlights of Elon Musk</a:t>
            </a:r>
          </a:p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Biography</a:t>
            </a:r>
          </a:p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Early life of Elon Musk</a:t>
            </a:r>
          </a:p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How he came up with his ideas</a:t>
            </a:r>
          </a:p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Elon’s current stage</a:t>
            </a:r>
          </a:p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Obstacles that Elon faced</a:t>
            </a:r>
          </a:p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Lessons that we can learn from Elon Musk's life</a:t>
            </a:r>
          </a:p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Elon’s Future Plans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