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457200"/>
            <a:ext cx="11887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i="1" sz="4800">
                <a:solidFill>
                  <a:srgbClr val="000000"/>
                </a:solidFill>
              </a:defRPr>
            </a:pPr>
            <a:r>
              <a:t>Content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" cy="82296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286000" y="13716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Brief highlights of Elon Musk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Biography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Early life of Elon Musk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How he came up with his ideas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Elon’s current stage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Obstacles that Elon faced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Lessons that we can learn from Elon Musk's life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Elon’s Future Plans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