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371600" y="457200"/>
            <a:ext cx="11887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i="1" sz="4800">
                <a:solidFill>
                  <a:srgbClr val="000000"/>
                </a:solidFill>
              </a:defRPr>
            </a:pPr>
            <a:r>
              <a:t>Content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" cy="8229600"/>
          </a:xfrm>
          <a:prstGeom prst="rect">
            <a:avLst/>
          </a:prstGeom>
          <a:solidFill>
            <a:srgbClr val="FF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2286000" y="1371600"/>
            <a:ext cx="118872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000"/>
              </a:spcBef>
              <a:spcAft>
                <a:spcPts val="1000"/>
              </a:spcAft>
              <a:defRPr sz="2800">
                <a:solidFill>
                  <a:srgbClr val="000000"/>
                </a:solidFill>
              </a:defRPr>
            </a:pPr>
            <a:r>
              <a:t>Brief highlights of Elon Musk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800">
                <a:solidFill>
                  <a:srgbClr val="000000"/>
                </a:solidFill>
              </a:defRPr>
            </a:pPr>
            <a:r>
              <a:t>Biography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800">
                <a:solidFill>
                  <a:srgbClr val="000000"/>
                </a:solidFill>
              </a:defRPr>
            </a:pPr>
            <a:r>
              <a:t>Early life of Elon Musk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800">
                <a:solidFill>
                  <a:srgbClr val="000000"/>
                </a:solidFill>
              </a:defRPr>
            </a:pPr>
            <a:r>
              <a:t>How he came up with his ideas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800">
                <a:solidFill>
                  <a:srgbClr val="000000"/>
                </a:solidFill>
              </a:defRPr>
            </a:pPr>
            <a:r>
              <a:t>Elon’s current stage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800">
                <a:solidFill>
                  <a:srgbClr val="000000"/>
                </a:solidFill>
              </a:defRPr>
            </a:pPr>
            <a:r>
              <a:t>Obstacles that Elon faced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800">
                <a:solidFill>
                  <a:srgbClr val="000000"/>
                </a:solidFill>
              </a:defRPr>
            </a:pPr>
            <a:r>
              <a:t>Lessons That We Can Learn From Elon Musk's Life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800">
                <a:solidFill>
                  <a:srgbClr val="000000"/>
                </a:solidFill>
              </a:defRPr>
            </a:pPr>
            <a:r>
              <a:t>Elon’s Future Plans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