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800" b="1"/>
            </a:pPr>
            <a:r>
              <a:t>Early life of Elon Musk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Bef>
                <a:spcPts val="0"/>
              </a:spcBef>
              <a:spcAft>
                <a:spcPts val="1400"/>
              </a:spcAft>
              <a:defRPr sz="2000"/>
            </a:pPr>
            <a:r>
              <a:t>• Elon Reeve Musk was born in 1971 in Pretoria, South Africa.</a:t>
            </a:r>
            <a:br/>
            <a:r>
              <a:t>• He is the Errol Musk and Maye Musk's oldest son of three children.</a:t>
            </a:r>
            <a:br/>
            <a:r>
              <a:t>• Elon was constantly buried in Encyclopedia Britannica at the age of four.</a:t>
            </a:r>
            <a:br/>
            <a:r>
              <a:t>• He taught himself computer programming.</a:t>
            </a:r>
            <a:br/>
            <a:r>
              <a:t>• He used his skills to create a code of a BASIC-BASED video game called Blaster, “a trivial game” and he sold it.</a:t>
            </a:r>
            <a:br/>
            <a:r>
              <a:t>• In 1992, he went to the University of Pennsylvania.</a:t>
            </a:r>
            <a:br/>
            <a:r>
              <a:t>• He got two degrees in Business and Physics Major.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