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000"/>
              </a:spcAft>
              <a:defRPr b="1" sz="20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 lIns="254000">
            <a:spAutoFit/>
          </a:bodyPr>
          <a:lstStyle/>
          <a:p/>
          <a:p>
            <a:pPr>
              <a:lnSpc>
                <a:spcPts val="24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Rejection from Netscape and Ousted at ZIP2: In 1996, Elon Musk was ousted as the CEO of the company.</a:t>
            </a:r>
          </a:p>
          <a:p>
            <a:pPr>
              <a:lnSpc>
                <a:spcPts val="24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lnSpc>
                <a:spcPts val="24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Tesla crisis: The company also had serious financial problems, and it was on the verge of going out of business.</a:t>
            </a:r>
          </a:p>
          <a:p>
            <a:pPr>
              <a:lnSpc>
                <a:spcPts val="24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SpaceX failure: The failure of the company's first three launches generated skepticism among many investors, but the fourth one got a huge success.</a:t>
            </a:r>
          </a:p>
          <a:p>
            <a:pPr>
              <a:lnSpc>
                <a:spcPts val="24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