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64C864"/>
                </a:solidFill>
                <a:latin typeface="Arial Black"/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