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C6FFC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1280160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4800">
                <a:solidFill>
                  <a:srgbClr val="00CC00"/>
                </a:solidFill>
              </a:defRPr>
            </a:pPr>
            <a:r>
              <a:t>ENVIRONMENT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743200"/>
            <a:ext cx="12801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Everything around us is known as environment.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It includes every living and non living thing.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Everything which we see in our surroundings such as sunlight, atmosphere, land, water, minerals, humans, plants, animals, insects, air etc. comes in environment.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It is the sum of all surroundings which we see.</a:t>
            </a:r>
          </a:p>
        </p:txBody>
      </p:sp>
      <p:pic>
        <p:nvPicPr>
          <p:cNvPr id="5" name="Picture 4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0" y="4572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