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00CC00"/>
                </a:solidFill>
              </a:defRPr>
            </a:pPr>
            <a:r>
              <a:t>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Everything around us is known as environment.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It includes every living and non living thing.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Everything which we see in our surroundings such as sunlight, atmosphere, land, water, minerals, humans, plants, animals, insects, air etc. comes in environment.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It is the sum of all surroundings which we see.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457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