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0EE9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371600"/>
            <a:ext cx="91440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8000"/>
                </a:solidFill>
              </a:defRPr>
            </a:pPr>
            <a:r>
              <a:t>NATURAL ENVIRONMENT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The natural environment means the non human made surroundings conditions in which all biotic and abiotic things exist on earth.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Natural environment can further be divided into 4 parts.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5720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