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BEFFBE"/>
            </a:gs>
            <a:gs pos="100000">
              <a:srgbClr val="228B2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457200"/>
            <a:ext cx="91440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b="1" sz="4400">
                <a:solidFill>
                  <a:srgbClr val="008000"/>
                </a:solidFill>
              </a:defRPr>
            </a:pPr>
            <a:r>
              <a:t>NATURAL ENVIRONMENT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The natural environment means the non human made surroundings conditions in which all biotic and abiotic things exist on earth.</a:t>
            </a:r>
          </a:p>
          <a:p>
            <a:pPr algn="l">
              <a:spcAft>
                <a:spcPts val="1200"/>
              </a:spcAft>
              <a:defRPr sz="2400">
                <a:solidFill>
                  <a:srgbClr val="000000"/>
                </a:solidFill>
              </a:defRPr>
            </a:pPr>
            <a:r>
              <a:t>Natural environment can further be divided into 4 parts.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5720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