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0"/>
              </a:spcAft>
              <a:defRPr b="1" sz="4800">
                <a:solidFill>
                  <a:srgbClr val="00660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