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371600" y="914400"/>
            <a:ext cx="11887200" cy="64008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 algn="l">
              <a:spcBef>
                <a:spcPts val="0"/>
              </a:spcBef>
              <a:spcAft>
                <a:spcPts val="0"/>
              </a:spcAft>
              <a:defRPr b="1" sz="5600">
                <a:solidFill>
                  <a:srgbClr val="00B300"/>
                </a:solidFill>
              </a:defRPr>
            </a:pPr>
            <a:r>
              <a:t>Further types of natural environment</a:t>
            </a:r>
          </a:p>
          <a:p>
            <a:pPr algn="l">
              <a:spcAft>
                <a:spcPts val="1000"/>
              </a:spcAft>
              <a:defRPr sz="3200">
                <a:solidFill>
                  <a:srgbClr val="000000"/>
                </a:solidFill>
              </a:defRPr>
            </a:pPr>
            <a:r>
              <a:t>Lithosphere- It is defined as the rock and crust surface that covers the earth. An example of lithosphere is the rocky mountain range.</a:t>
            </a:r>
          </a:p>
          <a:p>
            <a:pPr algn="l">
              <a:spcAft>
                <a:spcPts val="1000"/>
              </a:spcAft>
              <a:defRPr sz="3200">
                <a:solidFill>
                  <a:srgbClr val="000000"/>
                </a:solidFill>
              </a:defRPr>
            </a:pPr>
            <a:r>
              <a:t>Hydrosphere- all the water on the earth's surface such as lakes and seas is known as hydrosphere.</a:t>
            </a:r>
          </a:p>
          <a:p>
            <a:pPr algn="l">
              <a:spcAft>
                <a:spcPts val="1000"/>
              </a:spcAft>
              <a:defRPr sz="3200">
                <a:solidFill>
                  <a:srgbClr val="000000"/>
                </a:solidFill>
              </a:defRPr>
            </a:pPr>
            <a:r>
              <a:t>Atmosphere- the mixture of gases that surrounds the earth is known as atmosphere.</a:t>
            </a:r>
          </a:p>
          <a:p>
            <a:pPr algn="l">
              <a:spcAft>
                <a:spcPts val="1000"/>
              </a:spcAft>
              <a:defRPr sz="3200">
                <a:solidFill>
                  <a:srgbClr val="000000"/>
                </a:solidFill>
              </a:defRPr>
            </a:pPr>
            <a:r>
              <a:t>Biosphere- the part of earth's surface and atmosphere which supports life and where plants and animals live is known as biosphere.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