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0000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29200"/>
            <a:ext cx="13716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