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4572000"/>
          </a:xfrm>
          <a:prstGeom prst="rect">
            <a:avLst/>
          </a:prstGeom>
          <a:solidFill>
            <a:srgbClr val="90EE90"/>
          </a:solidFill>
        </p:spPr>
        <p:txBody>
          <a:bodyPr wrap="square">
            <a:spAutoFit/>
          </a:bodyPr>
          <a:lstStyle/>
          <a:p/>
          <a:p>
            <a:pPr algn="l">
              <a:defRPr b="1" sz="3400">
                <a:solidFill>
                  <a:srgbClr val="000000"/>
                </a:solidFill>
              </a:defRPr>
            </a:pPr>
            <a:r>
              <a:t>Human impact or influence on environment.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We are living in this environment so we have definitely gave an impact on environment. So lets see some positive and negative impact of humans on environment.</a:t>
            </a:r>
          </a:p>
        </p:txBody>
      </p:sp>
      <p:pic>
        <p:nvPicPr>
          <p:cNvPr id="4" name="Picture 3" descr="modifi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29200"/>
            <a:ext cx="13716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